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063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149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443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717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910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634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177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183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499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208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6897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778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6876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057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324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723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56AF0-3A35-44D3-ABC9-E930204BA1EE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28FD46E-AB53-43B1-BBE3-17CAB29C6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286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/>
              <a:t>Решение целых и дробных неравенств</a:t>
            </a:r>
            <a:br>
              <a:rPr lang="ru-RU" b="1" cap="all" dirty="0"/>
            </a:br>
            <a:r>
              <a:rPr lang="ru-RU" b="1" cap="all" dirty="0"/>
              <a:t>методом интервалов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271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На рисунке изображен график функции </a:t>
            </a:r>
            <a:r>
              <a:rPr lang="ru-RU" sz="3600" i="1" dirty="0"/>
              <a:t>у</a:t>
            </a:r>
            <a:r>
              <a:rPr lang="ru-RU" sz="3600" dirty="0"/>
              <a:t> = </a:t>
            </a:r>
            <a:r>
              <a:rPr lang="ru-RU" sz="3600" i="1" dirty="0"/>
              <a:t>f</a:t>
            </a:r>
            <a:r>
              <a:rPr lang="ru-RU" sz="3600" dirty="0"/>
              <a:t> (</a:t>
            </a:r>
            <a:r>
              <a:rPr lang="ru-RU" sz="3600" i="1" dirty="0"/>
              <a:t>х</a:t>
            </a:r>
            <a:r>
              <a:rPr lang="ru-RU" sz="3600" dirty="0"/>
              <a:t>), определенной на отрезке [–5; 4]. Решите неравенство </a:t>
            </a:r>
            <a:r>
              <a:rPr lang="ru-RU" sz="3600" i="1" dirty="0"/>
              <a:t>f</a:t>
            </a:r>
            <a:r>
              <a:rPr lang="ru-RU" sz="3600" dirty="0"/>
              <a:t> (</a:t>
            </a:r>
            <a:r>
              <a:rPr lang="ru-RU" sz="3600" i="1" dirty="0"/>
              <a:t>х</a:t>
            </a:r>
            <a:r>
              <a:rPr lang="ru-RU" sz="3600" dirty="0"/>
              <a:t>) ≥ 0.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1845733"/>
            <a:ext cx="6062133" cy="47812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133319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33</Words>
  <Application>Microsoft Office PowerPoint</Application>
  <PresentationFormat>Широкоэкранный</PresentationFormat>
  <Paragraphs>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Решение целых и дробных неравенств методом интервалов</vt:lpstr>
      <vt:lpstr>На рисунке изображен график функции у = f (х), определенной на отрезке [–5; 4]. Решите неравенство f (х) ≥ 0.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целых и дробных неравенств методом интервалов</dc:title>
  <dc:creator>User</dc:creator>
  <cp:lastModifiedBy>User</cp:lastModifiedBy>
  <cp:revision>1</cp:revision>
  <dcterms:created xsi:type="dcterms:W3CDTF">2016-11-25T08:43:28Z</dcterms:created>
  <dcterms:modified xsi:type="dcterms:W3CDTF">2016-11-25T08:43:48Z</dcterms:modified>
</cp:coreProperties>
</file>